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9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9" autoAdjust="0"/>
    <p:restoredTop sz="94660"/>
  </p:normalViewPr>
  <p:slideViewPr>
    <p:cSldViewPr snapToGrid="0">
      <p:cViewPr varScale="1">
        <p:scale>
          <a:sx n="76" d="100"/>
          <a:sy n="76" d="100"/>
        </p:scale>
        <p:origin x="4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9578E5-8915-5EFE-FA80-8C35B51F54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B51DD6F-09C4-6113-9791-09F7E1CBA9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FD1915-EE50-3F4A-1C99-27E3568E0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B885A0-ECF3-640C-EB8F-59F6A12C1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220058-6349-2DAA-4C75-D00509BC3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017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152290-F7E4-820E-8054-4256E7A58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6EBCE97-EB12-DCD5-3F2C-467B467BA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180097-783D-1DE1-92FB-E05489D71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E1B9F9-02BF-493C-D27F-02850E6CE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73670D-41DD-9441-BF6D-850883B12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756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1A90C24-7497-B7A3-DED4-CFCCA896CE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48D489B-C4C6-DFB6-E7FF-19476202D0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789D0C-D3D5-8787-941D-59776379A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57FFF6-8F67-00D2-6CF8-7FB218A32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E64DDA-1576-B4BE-EEAA-A39EC93C9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19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72B872-BD02-5EB7-A2EF-404F45E29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5AAFFC-4C6F-1E9E-9A89-D1C612168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B70BC3-1092-13DF-B2F1-5916F42C6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8B973B-25CB-D3B8-494C-9BA03111D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446D5A-FDAA-4665-19AD-FE2547846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2746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AEF26D-B014-6E1A-EE33-2EFBEDD6E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EEC17E-78EE-2A8E-6666-7F5A92D0B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6906A8-2503-A4F2-9B2D-2A4D75577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AF7553-4EE7-CF06-94D3-680E3DFDB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73516D-65FF-D494-9798-E8CD7B6D8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130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8C781-1E35-2450-4EFD-B2A6A3FB2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28BA5F-130C-E474-B24A-B3CF0C11E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598871-0089-F71D-A239-639B93EBA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F04EF8-F299-EBFD-2045-B745449E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9BC944A-2E31-4464-36F0-45CEA322D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65BC193-C591-6908-89BA-E4125C8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7757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E8C4F-D6E3-015C-0942-C0086CD8A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357127-CE26-01FF-B97C-3005D508B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4933B4-64D7-29D2-1A86-D3201F943B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38EE1D3-69E2-4914-7FFE-CD13836CC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396265D-E0DE-0126-6A76-AAA738D46A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C45B54E-74FA-E010-E30A-21287E06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4945C05-AC25-3DC8-4E64-ED97C581F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C6DBC90-B358-01B1-01F7-3136140AB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6330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C8A7F4-6CC5-0EC7-3E09-BAF07027F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F41BB4B-F590-964E-8B73-71A398256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A16297B-C86B-1088-82E0-6BF2B20B1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21EAA7E-3737-CF3E-57AA-BA870D699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766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EC707C0-7927-1708-2054-B510D5AFB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D8B596E-70F7-C4B3-E628-5186B3D3C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643568A-84B3-ADE7-A38F-48D708774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8033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CC07DC-D5E1-7084-CC5D-355773545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4F59A9-44EA-E35D-5B44-E111CE379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0CF28B-4186-7114-2FE1-9421BC1E8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E9D8135-E157-C756-8DDE-F9FC4263C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0FB129-53A5-B42C-6CA0-B3CFB5EF2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BE262B-2BAB-3931-F08B-D60D3E711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259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BE8CF9-8AF6-25D3-891F-C9211F5E6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864F4B-2A87-0D6E-966B-13A61E483F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AA47035-2C27-88B5-328E-DCF920C8E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26959B-AF1A-9FF6-8AF4-7A1AC8E7C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F0AF05A-BEA2-C9CE-899A-43145CE4B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C122AB5-24D7-0A6C-00A5-322D0AA36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0427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314735-191B-829D-42EC-94EE2609B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FD85E2-0837-1D95-1FAC-B0F7B46C0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A8E512-098A-F802-D211-A7BC4E077E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5BBCC-1E0E-4480-8202-D57670F68CF4}" type="datetimeFigureOut">
              <a:rPr lang="ru-RU" smtClean="0"/>
              <a:t>02.12.2022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69F7F4-382A-0B8C-433C-B360F1F89C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C1E051-7825-2AE2-898A-28BD344977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B5422D-C030-4ADF-A46B-1AA6F7309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836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DB8507D-8439-DA2A-ADC1-5078EA2B7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114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6F83129-81D6-C9FC-CE0A-7C3C0BC16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092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D494A8-C4FA-6807-2B50-645731F69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946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1066FE-E2A3-7092-CED2-69B5BFB75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"/>
            <a:ext cx="12192000" cy="685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160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75A8DE-1786-B9E8-DBBA-E6748EF2D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62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0547BF-3916-2D28-138B-E5896A0C2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9DCBF6C-47C0-E2E1-BE00-229E96B1E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324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55F3B-76F3-5952-0878-4E256F993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731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3D5FC68-A40F-114C-549A-96850B6FE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798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92086D-389C-2219-8DE5-FC69BFAB4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36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98E8DE9-8074-2266-ED70-F4F285A86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93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73CBE0-E484-D27E-BCD0-D0E8D7B1B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610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Широкоэкранный</PresentationFormat>
  <Paragraphs>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snezhsur@mail.ru</dc:creator>
  <cp:lastModifiedBy>snezhsur@mail.ru</cp:lastModifiedBy>
  <cp:revision>1</cp:revision>
  <dcterms:created xsi:type="dcterms:W3CDTF">2022-12-02T20:03:06Z</dcterms:created>
  <dcterms:modified xsi:type="dcterms:W3CDTF">2022-12-02T20:05:36Z</dcterms:modified>
</cp:coreProperties>
</file>

<file path=docProps/thumbnail.jpeg>
</file>